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1" r:id="rId4"/>
    <p:sldId id="259" r:id="rId5"/>
    <p:sldId id="260" r:id="rId6"/>
    <p:sldId id="264" r:id="rId7"/>
    <p:sldId id="263" r:id="rId8"/>
    <p:sldId id="265" r:id="rId9"/>
    <p:sldId id="262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5" r:id="rId19"/>
    <p:sldId id="274" r:id="rId20"/>
    <p:sldId id="276" r:id="rId21"/>
    <p:sldId id="277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2" r:id="rId32"/>
    <p:sldId id="294" r:id="rId33"/>
    <p:sldId id="27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C77F-9FA3-48E6-AD6A-2678BD8C5B51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554A49-D205-4D19-B4C8-BEAC571813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C77F-9FA3-48E6-AD6A-2678BD8C5B51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4A49-D205-4D19-B4C8-BEAC57181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C77F-9FA3-48E6-AD6A-2678BD8C5B51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4A49-D205-4D19-B4C8-BEAC57181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9DC77F-9FA3-48E6-AD6A-2678BD8C5B51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1554A49-D205-4D19-B4C8-BEAC571813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C77F-9FA3-48E6-AD6A-2678BD8C5B51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4A49-D205-4D19-B4C8-BEAC571813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C77F-9FA3-48E6-AD6A-2678BD8C5B51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4A49-D205-4D19-B4C8-BEAC571813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4A49-D205-4D19-B4C8-BEAC571813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C77F-9FA3-48E6-AD6A-2678BD8C5B51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C77F-9FA3-48E6-AD6A-2678BD8C5B51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4A49-D205-4D19-B4C8-BEAC571813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C77F-9FA3-48E6-AD6A-2678BD8C5B51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54A49-D205-4D19-B4C8-BEAC57181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9DC77F-9FA3-48E6-AD6A-2678BD8C5B51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554A49-D205-4D19-B4C8-BEAC571813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C77F-9FA3-48E6-AD6A-2678BD8C5B51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554A49-D205-4D19-B4C8-BEAC571813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E9DC77F-9FA3-48E6-AD6A-2678BD8C5B51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1554A49-D205-4D19-B4C8-BEAC571813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Digestive System Story</a:t>
            </a:r>
            <a:endParaRPr lang="en-US" dirty="0"/>
          </a:p>
        </p:txBody>
      </p:sp>
      <p:pic>
        <p:nvPicPr>
          <p:cNvPr id="4" name="Content Placeholder 3" descr="diges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5935" y="1524000"/>
            <a:ext cx="3712129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ulti_ring_esophag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8300" y="1524000"/>
            <a:ext cx="5867400" cy="46780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Esophagus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Takes food into the stomach through a process called </a:t>
            </a:r>
          </a:p>
          <a:p>
            <a:pPr algn="ctr">
              <a:buNone/>
            </a:pPr>
            <a:r>
              <a:rPr lang="en-US" sz="5400" dirty="0" smtClean="0"/>
              <a:t>Peristalsis!</a:t>
            </a:r>
          </a:p>
          <a:p>
            <a:pPr algn="ctr">
              <a:buNone/>
            </a:pPr>
            <a:endParaRPr lang="en-US" sz="5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Esophagus</a:t>
            </a:r>
            <a:endParaRPr lang="en-US" dirty="0"/>
          </a:p>
        </p:txBody>
      </p:sp>
      <p:pic>
        <p:nvPicPr>
          <p:cNvPr id="4" name="Picture 3" descr="Image5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5100" y="2895600"/>
            <a:ext cx="3733800" cy="342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gestion 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9801" y="388620"/>
            <a:ext cx="8004398" cy="6080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gestion 3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9801" y="388620"/>
            <a:ext cx="8004398" cy="6080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oma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447800"/>
            <a:ext cx="2104144" cy="2362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Stomach, Liver, Gallbladder &amp; Pancreas</a:t>
            </a:r>
            <a:endParaRPr lang="en-US" dirty="0"/>
          </a:p>
        </p:txBody>
      </p:sp>
      <p:pic>
        <p:nvPicPr>
          <p:cNvPr id="5" name="Picture 4" descr="pancre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371600"/>
            <a:ext cx="2886863" cy="2414588"/>
          </a:xfrm>
          <a:prstGeom prst="rect">
            <a:avLst/>
          </a:prstGeom>
        </p:spPr>
      </p:pic>
      <p:pic>
        <p:nvPicPr>
          <p:cNvPr id="6" name="Picture 5" descr="li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4114800"/>
            <a:ext cx="2819400" cy="2253634"/>
          </a:xfrm>
          <a:prstGeom prst="rect">
            <a:avLst/>
          </a:prstGeom>
        </p:spPr>
      </p:pic>
      <p:pic>
        <p:nvPicPr>
          <p:cNvPr id="7" name="Picture 6" descr="gallbladder_disea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200" y="4114800"/>
            <a:ext cx="2743200" cy="219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where the food you eat is broken down into a more portable substance called “</a:t>
            </a:r>
            <a:r>
              <a:rPr lang="en-US" dirty="0" err="1" smtClean="0"/>
              <a:t>Chyme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 Liver : Produces a substance called “Bile” Which helps break down the food in the stomach.</a:t>
            </a:r>
          </a:p>
          <a:p>
            <a:r>
              <a:rPr lang="en-US" dirty="0" smtClean="0"/>
              <a:t>Gallbladder : Stores the “Bile” which is released into the stomach when needed. </a:t>
            </a:r>
          </a:p>
          <a:p>
            <a:r>
              <a:rPr lang="en-US" dirty="0" smtClean="0"/>
              <a:t>Pancreas : Produces enzymes that are released in the stomach to help it break down food.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Stomach and Friends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gestion 3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9801" y="388620"/>
            <a:ext cx="8004398" cy="6080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gestion 4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9801" y="388620"/>
            <a:ext cx="8004398" cy="6080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gestion 4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9801" y="388620"/>
            <a:ext cx="8004398" cy="6080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gestion 4-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9801" y="388620"/>
            <a:ext cx="8004398" cy="6080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eeseburge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0023" y="1524000"/>
            <a:ext cx="6863953" cy="4572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Let’s Begin!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gestion 4-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9801" y="388620"/>
            <a:ext cx="8004398" cy="6080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mall-intesti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38285" y="1524000"/>
            <a:ext cx="4667431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Small Intestine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where most of the digestion takes place in your body. </a:t>
            </a:r>
          </a:p>
          <a:p>
            <a:r>
              <a:rPr lang="en-US" dirty="0" smtClean="0"/>
              <a:t>Nutrients are absorbed here by “</a:t>
            </a:r>
            <a:r>
              <a:rPr lang="en-US" dirty="0" err="1" smtClean="0"/>
              <a:t>Villi</a:t>
            </a:r>
            <a:r>
              <a:rPr lang="en-US" dirty="0" smtClean="0"/>
              <a:t>” and sent through blood vessels to supply other parts of the body.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Small Intestine</a:t>
            </a:r>
            <a:endParaRPr lang="en-US" dirty="0"/>
          </a:p>
        </p:txBody>
      </p:sp>
      <p:pic>
        <p:nvPicPr>
          <p:cNvPr id="4" name="Picture 3" descr="clip_image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5138" y="3276600"/>
            <a:ext cx="3133725" cy="3202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gestion 4-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381000"/>
            <a:ext cx="8004398" cy="6080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gestion 5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381000"/>
            <a:ext cx="8004398" cy="6080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arge_intestine_3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2575" y="1752600"/>
            <a:ext cx="6038850" cy="394538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Large Intestine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absorb the remaining water in what is left of the substance that came from your small intestine.</a:t>
            </a:r>
          </a:p>
          <a:p>
            <a:r>
              <a:rPr lang="en-US" dirty="0" smtClean="0"/>
              <a:t>To transport remaining waste to the rectum to be expelled.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Large Intestine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gestion 5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9801" y="388620"/>
            <a:ext cx="8004398" cy="6080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gestion 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9801" y="388620"/>
            <a:ext cx="8004398" cy="6080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DR415499-5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2613" y="1533525"/>
            <a:ext cx="5438775" cy="45529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Rectum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ory Time Flannel Board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295400"/>
            <a:ext cx="5562600" cy="4171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where the solid waste is stored until it is expelled out through the anus.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Rectum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gestion 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9801" y="388620"/>
            <a:ext cx="8004398" cy="6080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gestion 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9801" y="388620"/>
            <a:ext cx="8004398" cy="6080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meToiletImag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1403" y="1524000"/>
            <a:ext cx="5541195" cy="4965700"/>
          </a:xfrm>
        </p:spPr>
      </p:pic>
      <p:sp>
        <p:nvSpPr>
          <p:cNvPr id="5" name="TextBox 4"/>
          <p:cNvSpPr txBox="1"/>
          <p:nvPr/>
        </p:nvSpPr>
        <p:spPr>
          <a:xfrm>
            <a:off x="2449550" y="609600"/>
            <a:ext cx="4244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    The End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u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909762"/>
            <a:ext cx="5715000" cy="38004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Mouth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Teeth : Grind up food into smaller pieces. </a:t>
            </a:r>
          </a:p>
          <a:p>
            <a:endParaRPr lang="en-US" dirty="0" smtClean="0"/>
          </a:p>
          <a:p>
            <a:r>
              <a:rPr lang="en-US" dirty="0" smtClean="0"/>
              <a:t>Saliva : Has Enzymes that help break down food and moistens it so that the food is easier to swallow.</a:t>
            </a:r>
          </a:p>
          <a:p>
            <a:endParaRPr lang="en-US" dirty="0" smtClean="0"/>
          </a:p>
          <a:p>
            <a:r>
              <a:rPr lang="en-US" dirty="0" smtClean="0"/>
              <a:t>Tongue : Helps mix the food and helps you swallow your food.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Teeth, Tongue &amp; Saliva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gestion 2 bf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9801" y="388620"/>
            <a:ext cx="8004398" cy="6080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gestion 2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9802" y="388620"/>
            <a:ext cx="8004397" cy="6080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gestion 2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9801" y="388620"/>
            <a:ext cx="8004398" cy="6080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igestion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" y="389911"/>
            <a:ext cx="8001000" cy="60781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406</TotalTime>
  <Words>244</Words>
  <Application>Microsoft Office PowerPoint</Application>
  <PresentationFormat>On-screen Show (4:3)</PresentationFormat>
  <Paragraphs>31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Paper</vt:lpstr>
      <vt:lpstr>Digestive System Story</vt:lpstr>
      <vt:lpstr>Let’s Begin!</vt:lpstr>
      <vt:lpstr>Slide 3</vt:lpstr>
      <vt:lpstr>Mouth</vt:lpstr>
      <vt:lpstr>Teeth, Tongue &amp; Saliva </vt:lpstr>
      <vt:lpstr>Slide 6</vt:lpstr>
      <vt:lpstr>Slide 7</vt:lpstr>
      <vt:lpstr>Slide 8</vt:lpstr>
      <vt:lpstr>Slide 9</vt:lpstr>
      <vt:lpstr>Esophagus</vt:lpstr>
      <vt:lpstr>Esophagus</vt:lpstr>
      <vt:lpstr>Slide 12</vt:lpstr>
      <vt:lpstr>Slide 13</vt:lpstr>
      <vt:lpstr>Stomach, Liver, Gallbladder &amp; Pancreas</vt:lpstr>
      <vt:lpstr>Stomach and Friends</vt:lpstr>
      <vt:lpstr>Slide 16</vt:lpstr>
      <vt:lpstr>Slide 17</vt:lpstr>
      <vt:lpstr>Slide 18</vt:lpstr>
      <vt:lpstr>Slide 19</vt:lpstr>
      <vt:lpstr>Slide 20</vt:lpstr>
      <vt:lpstr>Small Intestine</vt:lpstr>
      <vt:lpstr>Small Intestine</vt:lpstr>
      <vt:lpstr>Slide 23</vt:lpstr>
      <vt:lpstr>Slide 24</vt:lpstr>
      <vt:lpstr>Large Intestine</vt:lpstr>
      <vt:lpstr>Large Intestine</vt:lpstr>
      <vt:lpstr>Slide 27</vt:lpstr>
      <vt:lpstr>Slide 28</vt:lpstr>
      <vt:lpstr>Rectum</vt:lpstr>
      <vt:lpstr>Rectum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Digestive System</dc:title>
  <dc:creator>Mikey</dc:creator>
  <cp:lastModifiedBy>Mikey</cp:lastModifiedBy>
  <cp:revision>31</cp:revision>
  <dcterms:created xsi:type="dcterms:W3CDTF">2012-11-08T07:52:09Z</dcterms:created>
  <dcterms:modified xsi:type="dcterms:W3CDTF">2012-11-08T18:57:28Z</dcterms:modified>
</cp:coreProperties>
</file>